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72" y="2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BY 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GROUP BY clause is used in a SELECT statement to group the results by one or more columns.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52850" y="3269727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"column_name1", "function type" ("column_name2")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GROUP BY "column_name1";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BY 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GROUP BY clause is used in a SELECT statement to group the results by one or more columns.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172465" y="1932109"/>
            <a:ext cx="755203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+mj-lt"/>
              </a:rPr>
              <a:t>SELECT </a:t>
            </a:r>
            <a:r>
              <a:rPr lang="en-US" dirty="0">
                <a:latin typeface="+mj-lt"/>
              </a:rPr>
              <a:t>region, </a:t>
            </a:r>
            <a:r>
              <a:rPr lang="en-US" dirty="0" smtClean="0">
                <a:latin typeface="+mj-lt"/>
              </a:rPr>
              <a:t>COUNT </a:t>
            </a:r>
            <a:r>
              <a:rPr lang="en-US" dirty="0">
                <a:latin typeface="+mj-lt"/>
              </a:rPr>
              <a:t>(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 err="1" smtClean="0">
                <a:latin typeface="+mj-lt"/>
              </a:rPr>
              <a:t>customer_count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 FROM customer GROUP BY region</a:t>
            </a:r>
            <a:r>
              <a:rPr lang="en-US" dirty="0">
                <a:latin typeface="+mj-lt"/>
              </a:rPr>
              <a:t>;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product_id</a:t>
            </a:r>
            <a:r>
              <a:rPr lang="en-US" dirty="0">
                <a:latin typeface="+mj-lt"/>
              </a:rPr>
              <a:t>, </a:t>
            </a:r>
            <a:r>
              <a:rPr lang="en-US" dirty="0" smtClean="0">
                <a:latin typeface="+mj-lt"/>
              </a:rPr>
              <a:t>SUM (</a:t>
            </a:r>
            <a:r>
              <a:rPr lang="en-US" dirty="0">
                <a:latin typeface="+mj-lt"/>
              </a:rPr>
              <a:t>quantity)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 err="1">
                <a:latin typeface="+mj-lt"/>
              </a:rPr>
              <a:t>quantity_sold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sales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GROUP BY </a:t>
            </a:r>
            <a:r>
              <a:rPr lang="en-US" dirty="0" err="1">
                <a:latin typeface="+mj-lt"/>
              </a:rPr>
              <a:t>product_id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ORDER BY </a:t>
            </a:r>
            <a:r>
              <a:rPr lang="en-US" dirty="0" err="1">
                <a:latin typeface="+mj-lt"/>
              </a:rPr>
              <a:t>quantity_sold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DESC;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 smtClean="0">
                <a:latin typeface="+mj-lt"/>
              </a:rPr>
              <a:t>,</a:t>
            </a:r>
          </a:p>
          <a:p>
            <a:r>
              <a:rPr lang="en-US" dirty="0" smtClean="0">
                <a:latin typeface="+mj-lt"/>
              </a:rPr>
              <a:t>MIN(sales) AS </a:t>
            </a:r>
            <a:r>
              <a:rPr lang="en-US" dirty="0" err="1">
                <a:latin typeface="+mj-lt"/>
              </a:rPr>
              <a:t>min_sales</a:t>
            </a:r>
            <a:r>
              <a:rPr lang="en-US" dirty="0" smtClean="0">
                <a:latin typeface="+mj-lt"/>
              </a:rPr>
              <a:t>,</a:t>
            </a:r>
          </a:p>
          <a:p>
            <a:r>
              <a:rPr lang="en-US" dirty="0" smtClean="0">
                <a:latin typeface="+mj-lt"/>
              </a:rPr>
              <a:t>MAX(sales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 err="1">
                <a:latin typeface="+mj-lt"/>
              </a:rPr>
              <a:t>max_sales</a:t>
            </a:r>
            <a:r>
              <a:rPr lang="en-US" dirty="0">
                <a:latin typeface="+mj-lt"/>
              </a:rPr>
              <a:t>, </a:t>
            </a:r>
          </a:p>
          <a:p>
            <a:r>
              <a:rPr lang="en-US" dirty="0" smtClean="0">
                <a:latin typeface="+mj-lt"/>
              </a:rPr>
              <a:t>AVG(sales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 err="1">
                <a:latin typeface="+mj-lt"/>
              </a:rPr>
              <a:t>Average_sales</a:t>
            </a:r>
            <a:r>
              <a:rPr lang="en-US" dirty="0">
                <a:latin typeface="+mj-lt"/>
              </a:rPr>
              <a:t>,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SUM(sales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 err="1">
                <a:latin typeface="+mj-lt"/>
              </a:rPr>
              <a:t>Total_sales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sales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GROUP BY 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>
                <a:latin typeface="+mj-lt"/>
              </a:rPr>
              <a:t>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ORDER BY </a:t>
            </a:r>
            <a:r>
              <a:rPr lang="en-US" dirty="0" err="1">
                <a:latin typeface="+mj-lt"/>
              </a:rPr>
              <a:t>total_sales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DESC </a:t>
            </a:r>
          </a:p>
          <a:p>
            <a:r>
              <a:rPr lang="en-US" dirty="0" smtClean="0">
                <a:latin typeface="+mj-lt"/>
              </a:rPr>
              <a:t>LIMIT </a:t>
            </a:r>
            <a:r>
              <a:rPr lang="en-US" dirty="0">
                <a:latin typeface="+mj-lt"/>
              </a:rPr>
              <a:t>5;</a:t>
            </a: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4005</TotalTime>
  <Words>137</Words>
  <Application>Microsoft Office PowerPoint</Application>
  <PresentationFormat>Widescreen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GROUP BY </vt:lpstr>
      <vt:lpstr>GROUP BY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88</cp:revision>
  <dcterms:created xsi:type="dcterms:W3CDTF">2018-09-26T08:50:40Z</dcterms:created>
  <dcterms:modified xsi:type="dcterms:W3CDTF">2018-12-21T11:00:19Z</dcterms:modified>
</cp:coreProperties>
</file>